
<file path=[Content_Types].xml><?xml version="1.0" encoding="utf-8"?>
<Types xmlns="http://schemas.openxmlformats.org/package/2006/content-types">
  <Default Extension="xml" ContentType="application/xml"/>
  <Default Extension="font" ContentType="application/x-fontdata"/>
  <Default Extension="fntdata" ContentType="application/x-fontdata"/>
  <Default Extension="rels" ContentType="application/vnd.openxmlformats-package.relationships+xml"/>
  <Override PartName="/ppt/slides/slide1.xml" ContentType="application/vnd.openxmlformats-officedocument.presentationml.slide+xml"/>
  <Override PartName="/ppt/slideMasters/slideMaster368.xml" ContentType="application/vnd.openxmlformats-officedocument.presentationml.slideMaster+xml"/>
  <Override PartName="/ppt/slideLayouts/slideLayout5894.xml" ContentType="application/vnd.openxmlformats-officedocument.presentationml.slideLayout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892.xml" ContentType="application/vnd.openxmlformats-officedocument.presentationml.slideLayout+xml"/>
  <Override PartName="/ppt/slideLayouts/slideLayout5889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5895.xml" ContentType="application/vnd.openxmlformats-officedocument.presentationml.slideLayout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Layouts/slideLayout5898.xml" ContentType="application/vnd.openxmlformats-officedocument.presentationml.slideLayout+xml"/>
  <Override PartName="/ppt/slideLayouts/slideLayout5897.xml" ContentType="application/vnd.openxmlformats-officedocument.presentationml.slideLayout+xml"/>
  <Override PartName="/ppt/slideLayouts/slideLayout5890.xml" ContentType="application/vnd.openxmlformats-officedocument.presentationml.slideLayout+xml"/>
  <Override PartName="/ppt/presProps.xml" ContentType="application/vnd.openxmlformats-officedocument.presentationml.presProps+xml"/>
  <Override PartName="/ppt/slides/slide6.xml" ContentType="application/vnd.openxmlformats-officedocument.presentationml.slide+xml"/>
  <Override PartName="/ppt/slideLayouts/slideLayout5891.xml" ContentType="application/vnd.openxmlformats-officedocument.presentationml.slideLayout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Layouts/slideLayout588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master368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5896.xml" ContentType="application/vnd.openxmlformats-officedocument.presentationml.slideLayout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0.xml" ContentType="application/vnd.openxmlformats-officedocument.presentationml.slide+xml"/>
  <Override PartName="/ppt/slideLayouts/slideLayout5893.xml" ContentType="application/vnd.openxmlformats-officedocument.presentationml.slideLayout+xml"/>
  <Override PartName="/ppt/theme/theme368.xml" ContentType="application/vnd.openxmlformats-officedocument.theme+xml"/>
  <Override PartName="/ppt/tableStyles.xml" ContentType="application/vnd.openxmlformats-officedocument.presentationml.tableStyles+xml"/>
  <Override PartName="/ppt/slides/slide7.xml" ContentType="application/vnd.openxmlformats-officedocument.presentationml.slide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embedTrueTypeFonts="1">
  <p:sldMasterIdLst>
    <p:sldMasterId r:id="rId3" id="2147484016"/>
  </p:sldMasterIdLst>
  <p:sldIdLst>
    <p:sldId r:id="rIds256" id="256"/>
    <p:sldId r:id="rIds257" id="257"/>
    <p:sldId r:id="rIds270" id="270"/>
    <p:sldId r:id="rIds258" id="258"/>
    <p:sldId r:id="rIds262" id="262"/>
    <p:sldId r:id="rIds268" id="268"/>
    <p:sldId r:id="rIds271" id="271"/>
    <p:sldId r:id="rIds276" id="276"/>
    <p:sldId r:id="rIds278" id="278"/>
    <p:sldId r:id="rIds277" id="277"/>
    <p:sldId r:id="rIds266" id="266"/>
    <p:sldId r:id="rIds269" id="269"/>
    <p:sldId r:id="rIds275" id="275"/>
    <p:sldId r:id="rIds267" id="267"/>
  </p:sldIdLst>
  <p:sldSz cx="9144000" cy="6858000" type="screen4x3"/>
  <p:notesSz cx="6858000" cy="9144000"/>
  <p:embeddedFontLst>
    <p:embeddedFont>
      <p:font typeface="WPS Special 1"/>
      <p:regular r:id="rId19"/>
    </p:embeddedFont>
  </p:embeddedFontLst>
  <p:defaultTextStyle>
    <a:lvl1pPr indent="0" algn="l" fontAlgn="base" marL="0" eaLnBrk="0" hangingPunct="false" rtl="false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charset="0" typeface="Times New Roman"/>
      </a:defRPr>
    </a:lvl1pPr>
    <a:lvl2pPr indent="0" algn="l" fontAlgn="base" marL="457200" eaLnBrk="0" hangingPunct="false" rtl="false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charset="0" typeface="Times New Roman"/>
      </a:defRPr>
    </a:lvl2pPr>
    <a:lvl3pPr indent="0" algn="l" fontAlgn="base" marL="914400" eaLnBrk="0" hangingPunct="false" rtl="false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charset="0" typeface="Times New Roman"/>
      </a:defRPr>
    </a:lvl3pPr>
    <a:lvl4pPr indent="0" algn="l" fontAlgn="base" marL="1371600" eaLnBrk="0" hangingPunct="false" rtl="false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charset="0" typeface="Times New Roman"/>
      </a:defRPr>
    </a:lvl4pPr>
    <a:lvl5pPr indent="0" algn="l" fontAlgn="base" marL="1828800" eaLnBrk="0" hangingPunct="false" rtl="false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charset="0" typeface="Times New Roman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3" Type="http://schemas.openxmlformats.org/officeDocument/2006/relationships/slideMaster" Target="slideMasters/slideMaster368.xml" /><Relationship Id="rIds256" Type="http://schemas.openxmlformats.org/officeDocument/2006/relationships/slide" Target="slides/slide0.xml" /><Relationship Id="rIds257" Type="http://schemas.openxmlformats.org/officeDocument/2006/relationships/slide" Target="slides/slide1.xml" /><Relationship Id="rIds270" Type="http://schemas.openxmlformats.org/officeDocument/2006/relationships/slide" Target="slides/slide2.xml" /><Relationship Id="rIds258" Type="http://schemas.openxmlformats.org/officeDocument/2006/relationships/slide" Target="slides/slide3.xml" /><Relationship Id="rIds262" Type="http://schemas.openxmlformats.org/officeDocument/2006/relationships/slide" Target="slides/slide4.xml" /><Relationship Id="rIds268" Type="http://schemas.openxmlformats.org/officeDocument/2006/relationships/slide" Target="slides/slide5.xml" /><Relationship Id="rIds271" Type="http://schemas.openxmlformats.org/officeDocument/2006/relationships/slide" Target="slides/slide6.xml" /><Relationship Id="rIds276" Type="http://schemas.openxmlformats.org/officeDocument/2006/relationships/slide" Target="slides/slide7.xml" /><Relationship Id="rIds278" Type="http://schemas.openxmlformats.org/officeDocument/2006/relationships/slide" Target="slides/slide8.xml" /><Relationship Id="rIds277" Type="http://schemas.openxmlformats.org/officeDocument/2006/relationships/slide" Target="slides/slide9.xml" /><Relationship Id="rIds266" Type="http://schemas.openxmlformats.org/officeDocument/2006/relationships/slide" Target="slides/slide10.xml" /><Relationship Id="rIds269" Type="http://schemas.openxmlformats.org/officeDocument/2006/relationships/slide" Target="slides/slide11.xml" /><Relationship Id="rIds275" Type="http://schemas.openxmlformats.org/officeDocument/2006/relationships/slide" Target="slides/slide12.xml" /><Relationship Id="rIds267" Type="http://schemas.openxmlformats.org/officeDocument/2006/relationships/slide" Target="slides/slide13.xml" /><Relationship Id="rIdp16" Type="http://schemas.openxmlformats.org/officeDocument/2006/relationships/presProps" Target="presProps.xml" /><Relationship Id="rIdp17" Type="http://schemas.openxmlformats.org/officeDocument/2006/relationships/tableStyles" Target="tableStyles.xml" /><Relationship Id="rIdp18" Type="http://schemas.openxmlformats.org/officeDocument/2006/relationships/viewProps" Target="viewProps.xml" /><Relationship Id="rId19" Type="http://schemas.openxmlformats.org/officeDocument/2006/relationships/font" Target="fonts/WPS_Specail_1.fntdata" /><Relationship Id="rIdt21" Type="http://schemas.openxmlformats.org/officeDocument/2006/relationships/theme" Target="theme/theme368.xml" /></Relationships>
</file>

<file path=ppt/slideLayouts/_rels/slideLayout588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368.xml" /></Relationships>
</file>

<file path=ppt/slideLayouts/_rels/slideLayout588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368.xml" /></Relationships>
</file>

<file path=ppt/slideLayouts/_rels/slideLayout589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368.xml" /></Relationships>
</file>

<file path=ppt/slideLayouts/_rels/slideLayout589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368.xml" /></Relationships>
</file>

<file path=ppt/slideLayouts/_rels/slideLayout589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368.xml" /></Relationships>
</file>

<file path=ppt/slideLayouts/_rels/slideLayout589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368.xml" /></Relationships>
</file>

<file path=ppt/slideLayouts/_rels/slideLayout589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368.xml" /></Relationships>
</file>

<file path=ppt/slideLayouts/_rels/slideLayout589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368.xml" /></Relationships>
</file>

<file path=ppt/slideLayouts/_rels/slideLayout589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368.xml" /></Relationships>
</file>

<file path=ppt/slideLayouts/_rels/slideLayout589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368.xml" /></Relationships>
</file>

<file path=ppt/slideLayouts/_rels/slideLayout589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368.xml" /></Relationships>
</file>

<file path=ppt/slideLayouts/_rels/slideLayoutmaster368.xml.rels><?xml version="1.0" encoding="UTF-8" standalone="yes" ?><Relationships xmlns="http://schemas.openxmlformats.org/package/2006/relationships"><Relationship Id="rId368" Type="http://schemas.openxmlformats.org/officeDocument/2006/relationships/slideMaster" Target="../slideMasters/slideMaster368.xml" /></Relationships>
</file>

<file path=ppt/slideLayouts/slideLayout5888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indent="0" algn="ctr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indent="0" algn="ctr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indent="0" algn="ctr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algn="ctr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indent="0" algn="ctr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indent="0" algn="ctr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indent="0" algn="ctr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indent="0" algn="ctr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indent="0" algn="ctr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874312397"/>
      </p:ext>
    </p:extLst>
  </p:cSld>
  <p:clrMapOvr>
    <a:masterClrMapping/>
  </p:clrMapOvr>
</p:sldLayout>
</file>

<file path=ppt/slideLayouts/slideLayout5889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560958260"/>
      </p:ext>
    </p:extLst>
  </p:cSld>
  <p:clrMapOvr>
    <a:masterClrMapping/>
  </p:clrMapOvr>
</p:sldLayout>
</file>

<file path=ppt/slideLayouts/slideLayout589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398986976"/>
      </p:ext>
    </p:extLst>
  </p:cSld>
  <p:clrMapOvr>
    <a:masterClrMapping/>
  </p:clrMapOvr>
</p:sldLayout>
</file>

<file path=ppt/slideLayouts/slideLayout5891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315188931"/>
      </p:ext>
    </p:extLst>
  </p:cSld>
  <p:clrMapOvr>
    <a:masterClrMapping/>
  </p:clrMapOvr>
</p:sldLayout>
</file>

<file path=ppt/slideLayouts/slideLayout5892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617147858"/>
      </p:ext>
    </p:extLst>
  </p:cSld>
  <p:clrMapOvr>
    <a:masterClrMapping/>
  </p:clrMapOvr>
</p:sldLayout>
</file>

<file path=ppt/slideLayouts/slideLayout5893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104547649"/>
      </p:ext>
    </p:extLst>
  </p:cSld>
  <p:clrMapOvr>
    <a:masterClrMapping/>
  </p:clrMapOvr>
</p:sldLayout>
</file>

<file path=ppt/slideLayouts/slideLayout5894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333527270"/>
      </p:ext>
    </p:extLst>
  </p:cSld>
  <p:clrMapOvr>
    <a:masterClrMapping/>
  </p:clrMapOvr>
</p:sldLayout>
</file>

<file path=ppt/slideLayouts/slideLayout5895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846758751"/>
      </p:ext>
    </p:extLst>
  </p:cSld>
  <p:clrMapOvr>
    <a:masterClrMapping/>
  </p:clrMapOvr>
</p:sldLayout>
</file>

<file path=ppt/slideLayouts/slideLayout5896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437663637"/>
      </p:ext>
    </p:extLst>
  </p:cSld>
  <p:clrMapOvr>
    <a:masterClrMapping/>
  </p:clrMapOvr>
</p:sldLayout>
</file>

<file path=ppt/slideLayouts/slideLayout5897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idx="1" orient="vert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97527089"/>
      </p:ext>
    </p:extLst>
  </p:cSld>
  <p:clrMapOvr>
    <a:masterClrMapping/>
  </p:clrMapOvr>
</p:sldLayout>
</file>

<file path=ppt/slideLayouts/slideLayout5898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itleAnd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idx="1" orient="vert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454306450"/>
      </p:ext>
    </p:extLst>
  </p:cSld>
  <p:clrMapOvr>
    <a:masterClrMapping/>
  </p:clrMapOvr>
</p:sldLayout>
</file>

<file path=ppt/slideLayouts/slideLayoutmaster368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solidFill>
          <a:srgbClr val="ffffff"/>
        </a:solidFill>
      </p:bgPr>
    </p:bg>
    <p:spTree>
      <p:nvGrpSpPr>
        <p:cNvPr id="1024" name=""/>
        <p:cNvGrpSpPr>
          <a:grpSpLocks/>
        </p:cNvGrpSpPr>
        <p:nvPr/>
      </p:nvGrpSpPr>
      <p:grpSpPr>
        <a:xfrm/>
      </p:grpSpPr>
      <p:sp>
        <p:nvSpPr>
          <p:cNvPr id="1026" name=""/>
          <p:cNvSpPr>
            <a:spLocks noGrp="1" noChangeAspect="0"/>
          </p:cNvSpPr>
          <p:nvPr>
            <p:ph type="title" sz="full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Образец заголовка</a:t>
            </a:r>
          </a:p>
        </p:txBody>
      </p:sp>
      <p:sp>
        <p:nvSpPr>
          <p:cNvPr id="1027" name=""/>
          <p:cNvSpPr>
            <a:spLocks noGrp="1" noChangeAspect="0"/>
          </p:cNvSpPr>
          <p:nvPr>
            <p:ph type="body" sz="ful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Образец текста</a:t>
            </a:r>
          </a:p>
          <a:p>
            <a:pPr lvl="1"/>
            <a:r>
              <a:rPr lang="en-US" altLang="en-US" dirty="0"/>
              <a:t>Второй уровень</a:t>
            </a:r>
          </a:p>
          <a:p>
            <a:pPr lvl="2"/>
            <a:r>
              <a:rPr lang="en-US" altLang="en-US" dirty="0"/>
              <a:t>Третий уровень</a:t>
            </a:r>
          </a:p>
          <a:p>
            <a:pPr lvl="3"/>
            <a:r>
              <a:rPr lang="en-US" altLang="en-US" dirty="0"/>
              <a:t>Четвертый уровень</a:t>
            </a:r>
          </a:p>
          <a:p>
            <a:pPr lvl="4"/>
            <a:r>
              <a:rPr lang="en-US" altLang="en-US" dirty="0"/>
              <a:t>Пятый уровень</a:t>
            </a:r>
          </a:p>
        </p:txBody>
      </p:sp>
      <p:sp>
        <p:nvSpPr>
          <p:cNvPr id="1028" name=""/>
          <p:cNvSpPr>
            <a:spLocks noGrp="1" noChangeAspect="0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1029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en-US" altLang="en-US" sz="1200" dirty="0">
                <a:solidFill>
                  <a:srgbClr val="898989"/>
                </a:solidFill>
              </a:rPr>
              <a:t>ОГБОУ СПО "Рязанский колледж электроники"</a:t>
            </a:r>
          </a:p>
        </p:txBody>
      </p:sp>
      <p:sp>
        <p:nvSpPr>
          <p:cNvPr id="1030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/>
            <a:fld type="slidenum" id="{12FF1C42-D199-2030-1368-587298610EC3}">
              <a:rPr lang="en-US" altLang="en-US" sz="1200" dirty="0">
                <a:solidFill>
                  <a:srgbClr val="898989"/>
                </a:solidFill>
              </a:rPr>
              <a:t>0</a:t>
            </a:fld>
          </a:p>
        </p:txBody>
      </p:sp>
    </p:spTree>
  </p:cSld>
</p:sldLayout>
</file>

<file path=ppt/slideMasters/_rels/slideMaster368.xml.rels><?xml version="1.0" encoding="UTF-8" standalone="yes" ?><Relationships xmlns="http://schemas.openxmlformats.org/package/2006/relationships"><Relationship Id="rId1" Type="http://schemas.openxmlformats.org/officeDocument/2006/relationships/theme" Target="../theme/theme368.xml" /><Relationship Id="rId2" Type="http://schemas.openxmlformats.org/officeDocument/2006/relationships/slideLayout" Target="../slideLayouts/slideLayout5888.xml" /><Relationship Id="rId3" Type="http://schemas.openxmlformats.org/officeDocument/2006/relationships/slideLayout" Target="../slideLayouts/slideLayout5889.xml" /><Relationship Id="rId4" Type="http://schemas.openxmlformats.org/officeDocument/2006/relationships/slideLayout" Target="../slideLayouts/slideLayout5890.xml" /><Relationship Id="rId5" Type="http://schemas.openxmlformats.org/officeDocument/2006/relationships/slideLayout" Target="../slideLayouts/slideLayout5891.xml" /><Relationship Id="rId6" Type="http://schemas.openxmlformats.org/officeDocument/2006/relationships/slideLayout" Target="../slideLayouts/slideLayout5892.xml" /><Relationship Id="rId7" Type="http://schemas.openxmlformats.org/officeDocument/2006/relationships/slideLayout" Target="../slideLayouts/slideLayout5893.xml" /><Relationship Id="rId8" Type="http://schemas.openxmlformats.org/officeDocument/2006/relationships/slideLayout" Target="../slideLayouts/slideLayout5894.xml" /><Relationship Id="rId9" Type="http://schemas.openxmlformats.org/officeDocument/2006/relationships/slideLayout" Target="../slideLayouts/slideLayout5895.xml" /><Relationship Id="rId10" Type="http://schemas.openxmlformats.org/officeDocument/2006/relationships/slideLayout" Target="../slideLayouts/slideLayout5896.xml" /><Relationship Id="rId11" Type="http://schemas.openxmlformats.org/officeDocument/2006/relationships/slideLayout" Target="../slideLayouts/slideLayout5897.xml" /><Relationship Id="rId12" Type="http://schemas.openxmlformats.org/officeDocument/2006/relationships/slideLayout" Target="../slideLayouts/slideLayout5898.xml" /><Relationship Id="rId13" Type="http://schemas.openxmlformats.org/officeDocument/2006/relationships/slideLayout" Target="../slideLayouts/slideLayoutmaster368.xml" /></Relationships>
</file>

<file path=ppt/slideMasters/slideMaster368.xml><?xml version="1.0" encoding="utf-8"?>
<p:sldMaster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solidFill>
          <a:srgbClr val="ffffff"/>
        </a:solidFill>
      </p:bgPr>
    </p:bg>
    <p:spTree>
      <p:nvGrpSpPr>
        <p:cNvPr id="1024" name=""/>
        <p:cNvGrpSpPr>
          <a:grpSpLocks/>
        </p:cNvGrpSpPr>
        <p:nvPr/>
      </p:nvGrpSpPr>
      <p:grpSpPr>
        <a:xfrm/>
      </p:grpSpPr>
      <p:sp>
        <p:nvSpPr>
          <p:cNvPr id="1026" name=""/>
          <p:cNvSpPr>
            <a:spLocks noGrp="1" noChangeAspect="0"/>
          </p:cNvSpPr>
          <p:nvPr>
            <p:ph type="title" sz="full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Образец заголовка</a:t>
            </a:r>
          </a:p>
        </p:txBody>
      </p:sp>
      <p:sp>
        <p:nvSpPr>
          <p:cNvPr id="1027" name=""/>
          <p:cNvSpPr>
            <a:spLocks noGrp="1" noChangeAspect="0"/>
          </p:cNvSpPr>
          <p:nvPr>
            <p:ph type="body" sz="ful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Образец текста</a:t>
            </a:r>
          </a:p>
          <a:p>
            <a:pPr lvl="1"/>
            <a:r>
              <a:rPr lang="en-US" altLang="en-US" dirty="0"/>
              <a:t>Второй уровень</a:t>
            </a:r>
          </a:p>
          <a:p>
            <a:pPr lvl="2"/>
            <a:r>
              <a:rPr lang="en-US" altLang="en-US" dirty="0"/>
              <a:t>Третий уровень</a:t>
            </a:r>
          </a:p>
          <a:p>
            <a:pPr lvl="3"/>
            <a:r>
              <a:rPr lang="en-US" altLang="en-US" dirty="0"/>
              <a:t>Четвертый уровень</a:t>
            </a:r>
          </a:p>
          <a:p>
            <a:pPr lvl="4"/>
            <a:r>
              <a:rPr lang="en-US" altLang="en-US" dirty="0"/>
              <a:t>Пятый уровень</a:t>
            </a:r>
          </a:p>
        </p:txBody>
      </p:sp>
      <p:sp>
        <p:nvSpPr>
          <p:cNvPr id="1028" name=""/>
          <p:cNvSpPr>
            <a:spLocks noGrp="1" noChangeAspect="0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/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1029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en-US" altLang="en-US" sz="1200" dirty="0">
                <a:solidFill>
                  <a:srgbClr val="898989"/>
                </a:solidFill>
              </a:rPr>
              <a:t>ОГБОУ СПО "Рязанский колледж электроники"</a:t>
            </a:r>
          </a:p>
        </p:txBody>
      </p:sp>
      <p:sp>
        <p:nvSpPr>
          <p:cNvPr id="1030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/>
            <a:fld type="slidenum" id="{12FF1C42-D199-2030-1368-587298610EC3}">
              <a:rPr lang="en-US" altLang="en-US" sz="1200" dirty="0">
                <a:solidFill>
                  <a:srgbClr val="898989"/>
                </a:solidFill>
              </a:rPr>
              <a:t>0</a:t>
            </a:fld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00" r:id="rId2"/>
    <p:sldLayoutId id="2147489101" r:id="rId3"/>
    <p:sldLayoutId id="2147489102" r:id="rId4"/>
    <p:sldLayoutId id="2147489103" r:id="rId5"/>
    <p:sldLayoutId id="2147489104" r:id="rId6"/>
    <p:sldLayoutId id="2147489105" r:id="rId7"/>
    <p:sldLayoutId id="2147489106" r:id="rId8"/>
    <p:sldLayoutId id="2147489107" r:id="rId9"/>
    <p:sldLayoutId id="2147489108" r:id="rId10"/>
    <p:sldLayoutId id="2147489109" r:id="rId11"/>
    <p:sldLayoutId id="2147489110" r:id="rId12"/>
    <p:sldLayoutId id="2147489111" r:id="rId13"/>
  </p:sldLayoutIdLst>
  <p:txStyles>
    <p:titleStyle>
      <a:lvl1pPr indent="0" algn="ctr" fontAlgn="base" marL="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4400">
          <a:solidFill>
            <a:srgbClr val="000000"/>
          </a:solidFill>
          <a:latin charset="0" typeface="Calibri"/>
        </a:defRPr>
      </a:lvl1pPr>
    </p:titleStyle>
    <p:bodyStyle>
      <a:lvl1pPr indent="-342900" algn="l" fontAlgn="base" marL="342900" eaLnBrk="1" hangingPunct="true" rtl="false">
        <a:lnSpc>
          <a:spcPct val="100000"/>
        </a:lnSpc>
        <a:spcBef>
          <a:spcPct val="20000"/>
        </a:spcBef>
        <a:spcAft>
          <a:spcPct val="0"/>
        </a:spcAft>
        <a:buFont charset="0" typeface="Arial"/>
        <a:buChar char="•"/>
        <a:defRPr sz="3200">
          <a:solidFill>
            <a:srgbClr val="000000"/>
          </a:solidFill>
          <a:latin charset="0" typeface="Calibri"/>
        </a:defRPr>
      </a:lvl1pPr>
      <a:lvl2pPr indent="-285750" algn="l" fontAlgn="base" marL="742950" eaLnBrk="1" hangingPunct="true" rtl="false">
        <a:lnSpc>
          <a:spcPct val="100000"/>
        </a:lnSpc>
        <a:spcBef>
          <a:spcPct val="20000"/>
        </a:spcBef>
        <a:spcAft>
          <a:spcPct val="0"/>
        </a:spcAft>
        <a:buFont charset="0" typeface="Arial"/>
        <a:buChar char="–"/>
        <a:defRPr sz="2800">
          <a:solidFill>
            <a:srgbClr val="000000"/>
          </a:solidFill>
          <a:latin charset="0" typeface="Calibri"/>
        </a:defRPr>
      </a:lvl2pPr>
      <a:lvl3pPr indent="-228600" algn="l" fontAlgn="base" marL="1143000" eaLnBrk="1" hangingPunct="true" rtl="false">
        <a:lnSpc>
          <a:spcPct val="100000"/>
        </a:lnSpc>
        <a:spcBef>
          <a:spcPct val="20000"/>
        </a:spcBef>
        <a:spcAft>
          <a:spcPct val="0"/>
        </a:spcAft>
        <a:buFont charset="0" typeface="Arial"/>
        <a:buChar char="•"/>
        <a:defRPr sz="2400">
          <a:solidFill>
            <a:srgbClr val="000000"/>
          </a:solidFill>
          <a:latin charset="0" typeface="Calibri"/>
        </a:defRPr>
      </a:lvl3pPr>
      <a:lvl4pPr indent="-228600" algn="l" fontAlgn="base" marL="1600200" eaLnBrk="1" hangingPunct="true" rtl="false">
        <a:lnSpc>
          <a:spcPct val="100000"/>
        </a:lnSpc>
        <a:spcBef>
          <a:spcPct val="20000"/>
        </a:spcBef>
        <a:spcAft>
          <a:spcPct val="0"/>
        </a:spcAft>
        <a:buFont charset="0" typeface="Arial"/>
        <a:buChar char="–"/>
        <a:defRPr sz="2000">
          <a:solidFill>
            <a:srgbClr val="000000"/>
          </a:solidFill>
          <a:latin charset="0" typeface="Calibri"/>
        </a:defRPr>
      </a:lvl4pPr>
      <a:lvl5pPr indent="-228600" algn="l" fontAlgn="base" marL="2057400" eaLnBrk="1" hangingPunct="true" rtl="false">
        <a:lnSpc>
          <a:spcPct val="100000"/>
        </a:lnSpc>
        <a:spcBef>
          <a:spcPct val="20000"/>
        </a:spcBef>
        <a:spcAft>
          <a:spcPct val="0"/>
        </a:spcAft>
        <a:buFont charset="0" typeface="Arial"/>
        <a:buChar char="»"/>
        <a:defRPr sz="2000">
          <a:solidFill>
            <a:srgbClr val="000000"/>
          </a:solidFill>
          <a:latin charset="0" typeface="Calibri"/>
        </a:defRPr>
      </a:lvl5pPr>
    </p:bodyStyle>
    <p:otherStyle>
      <a:lvl1pPr indent="0" algn="l" fontAlgn="base" marL="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Calibri"/>
        </a:defRPr>
      </a:lvl1pPr>
      <a:lvl2pPr indent="0" algn="l" fontAlgn="base" marL="4572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Calibri"/>
        </a:defRPr>
      </a:lvl2pPr>
      <a:lvl3pPr indent="0" algn="l" fontAlgn="base" marL="9144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Calibri"/>
        </a:defRPr>
      </a:lvl3pPr>
      <a:lvl4pPr indent="0" algn="l" fontAlgn="base" marL="13716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Calibri"/>
        </a:defRPr>
      </a:lvl4pPr>
      <a:lvl5pPr indent="0" algn="l" fontAlgn="base" marL="18288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Calibri"/>
        </a:defRPr>
      </a:lvl5pPr>
    </p:otherStyle>
  </p:txStyles>
</p:sldMaster>
</file>

<file path=ppt/slides/_rels/slide0.xml.rels><?xml version="1.0" encoding="UTF-8" standalone="yes" ?><Relationships xmlns="http://schemas.openxmlformats.org/package/2006/relationships"><Relationship Id="rId368" Type="http://schemas.openxmlformats.org/officeDocument/2006/relationships/slideLayout" Target="../slideLayouts/slideLayoutmaster368.xml" /></Relationships>
</file>

<file path=ppt/slides/_rels/slide1.xml.rels><?xml version="1.0" encoding="UTF-8" standalone="yes" ?><Relationships xmlns="http://schemas.openxmlformats.org/package/2006/relationships"><Relationship Id="rId368" Type="http://schemas.openxmlformats.org/officeDocument/2006/relationships/slideLayout" Target="../slideLayouts/slideLayoutmaster368.xml" /></Relationships>
</file>

<file path=ppt/slides/_rels/slide10.xml.rels><?xml version="1.0" encoding="UTF-8" standalone="yes" ?><Relationships xmlns="http://schemas.openxmlformats.org/package/2006/relationships"><Relationship Id="rId368" Type="http://schemas.openxmlformats.org/officeDocument/2006/relationships/slideLayout" Target="../slideLayouts/slideLayoutmaster368.xml" /></Relationships>
</file>

<file path=ppt/slides/_rels/slide11.xml.rels><?xml version="1.0" encoding="UTF-8" standalone="yes" ?><Relationships xmlns="http://schemas.openxmlformats.org/package/2006/relationships"><Relationship Id="rId368" Type="http://schemas.openxmlformats.org/officeDocument/2006/relationships/slideLayout" Target="../slideLayouts/slideLayoutmaster368.xml" /></Relationships>
</file>

<file path=ppt/slides/_rels/slide12.xml.rels><?xml version="1.0" encoding="UTF-8" standalone="yes" ?><Relationships xmlns="http://schemas.openxmlformats.org/package/2006/relationships"><Relationship Id="rId368" Type="http://schemas.openxmlformats.org/officeDocument/2006/relationships/slideLayout" Target="../slideLayouts/slideLayoutmaster368.xml" /></Relationships>
</file>

<file path=ppt/slides/_rels/slide13.xml.rels><?xml version="1.0" encoding="UTF-8" standalone="yes" ?><Relationships xmlns="http://schemas.openxmlformats.org/package/2006/relationships"><Relationship Id="rId368" Type="http://schemas.openxmlformats.org/officeDocument/2006/relationships/slideLayout" Target="../slideLayouts/slideLayoutmaster368.xml" /></Relationships>
</file>

<file path=ppt/slides/_rels/slide2.xml.rels><?xml version="1.0" encoding="UTF-8" standalone="yes" ?><Relationships xmlns="http://schemas.openxmlformats.org/package/2006/relationships"><Relationship Id="rId368" Type="http://schemas.openxmlformats.org/officeDocument/2006/relationships/slideLayout" Target="../slideLayouts/slideLayoutmaster368.xml" /></Relationships>
</file>

<file path=ppt/slides/_rels/slide3.xml.rels><?xml version="1.0" encoding="UTF-8" standalone="yes" ?><Relationships xmlns="http://schemas.openxmlformats.org/package/2006/relationships"><Relationship Id="rId368" Type="http://schemas.openxmlformats.org/officeDocument/2006/relationships/slideLayout" Target="../slideLayouts/slideLayoutmaster368.xml" /></Relationships>
</file>

<file path=ppt/slides/_rels/slide4.xml.rels><?xml version="1.0" encoding="UTF-8" standalone="yes" ?><Relationships xmlns="http://schemas.openxmlformats.org/package/2006/relationships"><Relationship Id="rId368" Type="http://schemas.openxmlformats.org/officeDocument/2006/relationships/slideLayout" Target="../slideLayouts/slideLayoutmaster368.xml" /></Relationships>
</file>

<file path=ppt/slides/_rels/slide5.xml.rels><?xml version="1.0" encoding="UTF-8" standalone="yes" ?><Relationships xmlns="http://schemas.openxmlformats.org/package/2006/relationships"><Relationship Id="rId368" Type="http://schemas.openxmlformats.org/officeDocument/2006/relationships/slideLayout" Target="../slideLayouts/slideLayoutmaster368.xml" /></Relationships>
</file>

<file path=ppt/slides/_rels/slide6.xml.rels><?xml version="1.0" encoding="UTF-8" standalone="yes" ?><Relationships xmlns="http://schemas.openxmlformats.org/package/2006/relationships"><Relationship Id="rId368" Type="http://schemas.openxmlformats.org/officeDocument/2006/relationships/slideLayout" Target="../slideLayouts/slideLayoutmaster368.xml" /></Relationships>
</file>

<file path=ppt/slides/_rels/slide7.xml.rels><?xml version="1.0" encoding="UTF-8" standalone="yes" ?><Relationships xmlns="http://schemas.openxmlformats.org/package/2006/relationships"><Relationship Id="rId368" Type="http://schemas.openxmlformats.org/officeDocument/2006/relationships/slideLayout" Target="../slideLayouts/slideLayoutmaster368.xml" /></Relationships>
</file>

<file path=ppt/slides/_rels/slide8.xml.rels><?xml version="1.0" encoding="UTF-8" standalone="yes" ?><Relationships xmlns="http://schemas.openxmlformats.org/package/2006/relationships"><Relationship Id="rId368" Type="http://schemas.openxmlformats.org/officeDocument/2006/relationships/slideLayout" Target="../slideLayouts/slideLayoutmaster368.xml" /></Relationships>
</file>

<file path=ppt/slides/_rels/slide9.xml.rels><?xml version="1.0" encoding="UTF-8" standalone="yes" ?><Relationships xmlns="http://schemas.openxmlformats.org/package/2006/relationships"><Relationship Id="rId368" Type="http://schemas.openxmlformats.org/officeDocument/2006/relationships/slideLayout" Target="../slideLayouts/slideLayoutmaster368.xml" /></Relationships>
</file>

<file path=ppt/slides/slide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2048" name=""/>
        <p:cNvGrpSpPr>
          <a:grpSpLocks/>
        </p:cNvGrpSpPr>
        <p:nvPr/>
      </p:nvGrpSpPr>
      <p:grpSpPr>
        <a:xfrm/>
      </p:grpSpPr>
      <p:sp>
        <p:nvSpPr>
          <p:cNvPr id="2050" name=""/>
          <p:cNvSpPr>
            <a:spLocks noGrp="1" noChangeAspect="0"/>
          </p:cNvSpPr>
          <p:nvPr>
            <p:ph type="ctrTitle" sz="full" idx="4294967295"/>
          </p:nvPr>
        </p:nvSpPr>
        <p:spPr>
          <a:xfrm rot="0">
            <a:off x="317500" y="1765300"/>
            <a:ext cx="8521700" cy="1143000"/>
          </a:xfrm>
          <a:ln/>
        </p:spPr>
        <p:txBody>
          <a:bodyPr wrap="square" lIns="91440" rIns="91440" tIns="45720" bIns="45720" anchor="ctr"/>
          <a:lstStyle>
            <a:lvl1pPr>
              <a:defRPr/>
            </a:lvl1pPr>
          </a:lstStyle>
          <a:p>
            <a:pPr/>
            <a:r>
              <a:rPr lang="en-US" altLang="en-US" sz="3200" dirty="0" b="1"/>
              <a:t>Название темы</a:t>
            </a:r>
          </a:p>
        </p:txBody>
      </p:sp>
      <p:sp>
        <p:nvSpPr>
          <p:cNvPr id="2051" name=""/>
          <p:cNvSpPr>
            <a:spLocks noGrp="1" noChangeAspect="0"/>
          </p:cNvSpPr>
          <p:nvPr>
            <p:ph type="subTitle" sz="full" idx="4294967295"/>
          </p:nvPr>
        </p:nvSpPr>
        <p:spPr>
          <a:xfrm rot="0">
            <a:off x="755650" y="3573463"/>
            <a:ext cx="7643812" cy="2660650"/>
          </a:xfrm>
          <a:ln/>
        </p:spPr>
        <p:txBody>
          <a:bodyPr wrap="square" lIns="91440" rIns="91440" tIns="45720" bIns="45720" anchor="t" anchorCtr="false"/>
          <a:lstStyle>
            <a:lvl1pPr algn="ctr" marL="0">
              <a:buNone/>
              <a:defRPr/>
            </a:lvl1pPr>
            <a:lvl2pPr algn="ctr" marL="457200">
              <a:buNone/>
              <a:defRPr/>
            </a:lvl2pPr>
            <a:lvl3pPr algn="ctr" marL="914400">
              <a:buNone/>
              <a:defRPr/>
            </a:lvl3pPr>
            <a:lvl4pPr algn="ctr" marL="1371600">
              <a:buNone/>
              <a:defRPr/>
            </a:lvl4pPr>
            <a:lvl5pPr algn="ctr" marL="1828800">
              <a:buNone/>
              <a:defRPr/>
            </a:lvl5pPr>
          </a:lstStyle>
          <a:p>
            <a:pPr>
              <a:lnSpc>
                <a:spcPct val="110000"/>
              </a:lnSpc>
              <a:spcBef>
                <a:spcPct val="0"/>
              </a:spcBef>
              <a:buFont charset="2" typeface="Wingdings 2"/>
              <a:buNone/>
            </a:pPr>
            <a:r>
              <a:rPr lang="en-US" altLang="en-US" sz="1800" dirty="0">
                <a:solidFill>
                  <a:srgbClr val="898989"/>
                </a:solidFill>
              </a:rPr>
              <a:t>Выполнил студент (ка) ОГБПОУ «РКЭ»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charset="2" typeface="Wingdings 2"/>
              <a:buNone/>
            </a:pPr>
            <a:r>
              <a:rPr lang="en-US" altLang="en-US" sz="1800" dirty="0">
                <a:solidFill>
                  <a:srgbClr val="898989"/>
                </a:solidFill>
              </a:rPr>
              <a:t>г</a:t>
            </a:r>
            <a:r>
              <a:rPr lang="en-US" altLang="en-US" sz="1800" dirty="0">
                <a:solidFill>
                  <a:srgbClr val="898989"/>
                </a:solidFill>
              </a:rPr>
              <a:t>руппы ХХ-4ХХ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charset="2" typeface="Wingdings 2"/>
              <a:buNone/>
            </a:pPr>
            <a:r>
              <a:rPr lang="en-US" altLang="en-US" sz="1800" dirty="0">
                <a:solidFill>
                  <a:srgbClr val="898989"/>
                </a:solidFill>
              </a:rPr>
              <a:t>с</a:t>
            </a:r>
            <a:r>
              <a:rPr lang="en-US" altLang="en-US" sz="1800" dirty="0">
                <a:solidFill>
                  <a:srgbClr val="898989"/>
                </a:solidFill>
              </a:rPr>
              <a:t>пециальности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charset="2" typeface="Wingdings 2"/>
              <a:buNone/>
            </a:pPr>
            <a:r>
              <a:rPr lang="en-US" altLang="en-US" sz="1800" dirty="0">
                <a:solidFill>
                  <a:srgbClr val="898989"/>
                </a:solidFill>
              </a:rPr>
              <a:t>(код и наименование специальности)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charset="2" typeface="Wingdings 2"/>
              <a:buNone/>
            </a:pPr>
            <a:r>
              <a:rPr lang="en-US" altLang="en-US" sz="1800" dirty="0">
                <a:solidFill>
                  <a:srgbClr val="898989"/>
                </a:solidFill>
              </a:rPr>
              <a:t>ФИО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charset="2" typeface="Wingdings 2"/>
              <a:buNone/>
            </a:pPr>
          </a:p>
          <a:p>
            <a:pPr>
              <a:lnSpc>
                <a:spcPct val="110000"/>
              </a:lnSpc>
              <a:spcBef>
                <a:spcPct val="0"/>
              </a:spcBef>
              <a:buFont charset="2" typeface="Wingdings 2"/>
              <a:buNone/>
            </a:pPr>
            <a:r>
              <a:rPr lang="en-US" altLang="en-US" sz="1800" dirty="0">
                <a:solidFill>
                  <a:srgbClr val="898989"/>
                </a:solidFill>
              </a:rPr>
              <a:t>Руководитель дипломного проекта: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charset="2" typeface="Wingdings 2"/>
              <a:buNone/>
            </a:pPr>
            <a:r>
              <a:rPr lang="en-US" altLang="en-US" sz="1800" dirty="0">
                <a:solidFill>
                  <a:srgbClr val="898989"/>
                </a:solidFill>
              </a:rPr>
              <a:t>Должность, место работы, ФИО </a:t>
            </a:r>
          </a:p>
        </p:txBody>
      </p:sp>
      <p:sp>
        <p:nvSpPr>
          <p:cNvPr id="2052" name=""/>
          <p:cNvSpPr txBox="1">
            <a:spLocks noGrp="1" noChangeAspect="0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/>
              <a:t>ОГБПОУ "Рязанский колледж электроники"</a:t>
            </a:r>
          </a:p>
        </p:txBody>
      </p:sp>
      <p:sp>
        <p:nvSpPr>
          <p:cNvPr id="2053" name=""/>
          <p:cNvSpPr txBox="1">
            <a:spLocks noChangeAspect="0"/>
          </p:cNvSpPr>
          <p:nvPr/>
        </p:nvSpPr>
        <p:spPr>
          <a:xfrm>
            <a:off x="127000" y="1395413"/>
            <a:ext cx="8712200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1800" dirty="0" b="1">
                <a:solidFill>
                  <a:srgbClr val="1f497d"/>
                </a:solidFill>
              </a:rPr>
              <a:t>Выпускная квалификационная работа на тему:</a:t>
            </a:r>
          </a:p>
        </p:txBody>
      </p:sp>
      <p:sp>
        <p:nvSpPr>
          <p:cNvPr id="2054" name=""/>
          <p:cNvSpPr txBox="1">
            <a:spLocks noChangeAspect="0"/>
          </p:cNvSpPr>
          <p:nvPr/>
        </p:nvSpPr>
        <p:spPr>
          <a:xfrm>
            <a:off x="83820" y="114300"/>
            <a:ext cx="8987790" cy="1257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800" dirty="0"/>
              <a:t>Министерство образования и молодёжной политики Рязанской области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800" dirty="0"/>
              <a:t>Областное государственное бюджетное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800" dirty="0"/>
              <a:t>профессиональное образовательное учреждение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800" dirty="0"/>
              <a:t>«РЯЗАНСКИЙ КОЛЛЕДЖ ЭЛЕКТРОНИКИ»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3072" name=""/>
        <p:cNvGrpSpPr>
          <a:grpSpLocks/>
        </p:cNvGrpSpPr>
        <p:nvPr/>
      </p:nvGrpSpPr>
      <p:grpSpPr>
        <a:xfrm/>
      </p:grpSpPr>
      <p:sp>
        <p:nvSpPr>
          <p:cNvPr id="3074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323850" y="188913"/>
            <a:ext cx="8534400" cy="1116012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3200" dirty="0" b="1"/>
              <a:t>Актуальность выбранной темы определяется следующим:</a:t>
            </a:r>
          </a:p>
        </p:txBody>
      </p:sp>
      <p:sp>
        <p:nvSpPr>
          <p:cNvPr id="3075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5292725" y="1557338"/>
            <a:ext cx="3290887" cy="639762"/>
          </a:xfrm>
          <a:ln/>
        </p:spPr>
        <p:txBody>
          <a:bodyPr wrap="square" lIns="91440" rIns="91440" tIns="45720" bIns="45720" anchor="b" anchorCtr="false"/>
          <a:lstStyle/>
          <a:p>
            <a:pPr>
              <a:buFont charset="2" typeface="Wingdings 2"/>
              <a:buNone/>
            </a:pPr>
            <a:r>
              <a:rPr lang="en-US" altLang="en-US" sz="2400" dirty="0" b="1"/>
              <a:t>иллюстрация</a:t>
            </a:r>
          </a:p>
        </p:txBody>
      </p:sp>
      <p:sp>
        <p:nvSpPr>
          <p:cNvPr id="3076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68313" y="2060575"/>
            <a:ext cx="4522787" cy="3840163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>
              <a:buFont charset="0" typeface="Arial"/>
              <a:buChar char="–"/>
            </a:pPr>
            <a:r>
              <a:rPr lang="en-US" altLang="en-US" sz="2400" dirty="0"/>
              <a:t> Острая необходимость…</a:t>
            </a:r>
          </a:p>
          <a:p>
            <a:pPr>
              <a:buFont charset="0" typeface="Arial"/>
              <a:buChar char="–"/>
            </a:pPr>
            <a:r>
              <a:rPr lang="en-US" altLang="en-US" sz="2400" dirty="0"/>
              <a:t> Недостаточное освещение данной темы в практических разработках…</a:t>
            </a:r>
          </a:p>
          <a:p>
            <a:pPr>
              <a:buFont charset="0" typeface="Arial"/>
              <a:buChar char="–"/>
            </a:pPr>
            <a:r>
              <a:rPr lang="en-US" altLang="en-US" sz="2400" dirty="0"/>
              <a:t> Требования современного производства…</a:t>
            </a:r>
          </a:p>
          <a:p>
            <a:pPr>
              <a:buFont charset="0" typeface="Arial"/>
              <a:buChar char="–"/>
            </a:pPr>
            <a:r>
              <a:rPr lang="en-US" altLang="en-US" sz="2400" dirty="0"/>
              <a:t> и т.д. </a:t>
            </a:r>
          </a:p>
        </p:txBody>
      </p:sp>
      <p:sp>
        <p:nvSpPr>
          <p:cNvPr id="3077" name=""/>
          <p:cNvSpPr>
            <a:spLocks noGrp="1" noChangeAspect="0"/>
          </p:cNvSpPr>
          <p:nvPr>
            <p:ph type="body" sz="quarter" idx="4294967295"/>
          </p:nvPr>
        </p:nvSpPr>
        <p:spPr>
          <a:xfrm rot="0">
            <a:off x="4645025" y="2174875"/>
            <a:ext cx="4041775" cy="3951288"/>
          </a:xfrm>
          <a:ln/>
        </p:spPr>
        <p:txBody>
          <a:bodyPr wrap="square" lIns="91440" rIns="91440" tIns="45720" bIns="45720" anchor="t" anchorCtr="false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/>
            <a:endParaRPr lang="en-US" altLang="en-US" dirty="0"/>
          </a:p>
        </p:txBody>
      </p:sp>
      <p:sp>
        <p:nvSpPr>
          <p:cNvPr id="3078" name=""/>
          <p:cNvSpPr txBox="1">
            <a:spLocks noGrp="1" noChangeAspect="0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/>
              <a:t>ОГБПОУ "Рязанский колледж электроники"</a:t>
            </a:r>
          </a:p>
        </p:txBody>
      </p:sp>
    </p:spTree>
  </p:cSld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2288" name=""/>
        <p:cNvGrpSpPr>
          <a:grpSpLocks/>
        </p:cNvGrpSpPr>
        <p:nvPr/>
      </p:nvGrpSpPr>
      <p:grpSpPr>
        <a:xfrm/>
      </p:grpSpPr>
      <p:sp>
        <p:nvSpPr>
          <p:cNvPr id="12290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 b="1"/>
              <a:t>Выводы</a:t>
            </a:r>
          </a:p>
        </p:txBody>
      </p:sp>
      <p:sp>
        <p:nvSpPr>
          <p:cNvPr id="12291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600200"/>
            <a:ext cx="8229600" cy="4525963"/>
          </a:xfrm>
          <a:ln/>
        </p:spPr>
        <p:txBody>
          <a:bodyPr wrap="square" lIns="91440" rIns="91440" tIns="45720" bIns="45720" anchor="t" anchorCtr="false"/>
          <a:lstStyle/>
          <a:p>
            <a:pPr>
              <a:lnSpc>
                <a:spcPct val="80000"/>
              </a:lnSpc>
              <a:buNone/>
            </a:pPr>
            <a:r>
              <a:rPr lang="en-US" altLang="en-US" sz="2700" dirty="0"/>
              <a:t>В данном дипломном проекте…</a:t>
            </a:r>
          </a:p>
          <a:p>
            <a:pPr>
              <a:lnSpc>
                <a:spcPct val="80000"/>
              </a:lnSpc>
              <a:buFont charset="0" typeface="Arial"/>
              <a:buChar char="–"/>
            </a:pPr>
            <a:r>
              <a:rPr lang="en-US" altLang="en-US" sz="2700" dirty="0"/>
              <a:t>Выполнено</a:t>
            </a:r>
          </a:p>
          <a:p>
            <a:pPr>
              <a:lnSpc>
                <a:spcPct val="80000"/>
              </a:lnSpc>
              <a:buFont charset="0" typeface="Arial"/>
              <a:buChar char="–"/>
            </a:pPr>
            <a:r>
              <a:rPr lang="en-US" altLang="en-US" sz="2700" dirty="0"/>
              <a:t>Проанализировано</a:t>
            </a:r>
          </a:p>
          <a:p>
            <a:pPr>
              <a:lnSpc>
                <a:spcPct val="80000"/>
              </a:lnSpc>
              <a:buFont charset="0" typeface="Arial"/>
              <a:buChar char="–"/>
            </a:pPr>
            <a:r>
              <a:rPr lang="en-US" altLang="en-US" sz="2700" dirty="0"/>
              <a:t>Разработано</a:t>
            </a:r>
          </a:p>
          <a:p>
            <a:pPr>
              <a:lnSpc>
                <a:spcPct val="80000"/>
              </a:lnSpc>
              <a:buFont charset="0" typeface="Arial"/>
              <a:buChar char="–"/>
            </a:pPr>
            <a:r>
              <a:rPr lang="en-US" altLang="en-US" sz="2700" dirty="0"/>
              <a:t>Показано</a:t>
            </a:r>
          </a:p>
          <a:p>
            <a:pPr>
              <a:lnSpc>
                <a:spcPct val="80000"/>
              </a:lnSpc>
              <a:buFont charset="0" typeface="Arial"/>
              <a:buChar char="–"/>
            </a:pPr>
            <a:r>
              <a:rPr lang="en-US" altLang="en-US" sz="2700" dirty="0"/>
              <a:t>Применено</a:t>
            </a:r>
          </a:p>
          <a:p>
            <a:pPr>
              <a:lnSpc>
                <a:spcPct val="80000"/>
              </a:lnSpc>
              <a:buFont charset="0" typeface="Arial"/>
              <a:buChar char="–"/>
            </a:pPr>
            <a:r>
              <a:rPr lang="en-US" altLang="en-US" sz="2700" dirty="0"/>
              <a:t>И т.д.</a:t>
            </a:r>
          </a:p>
          <a:p>
            <a:pPr>
              <a:lnSpc>
                <a:spcPct val="80000"/>
              </a:lnSpc>
              <a:buFont charset="0" typeface="Arial"/>
              <a:buChar char="–"/>
            </a:pP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Достоинства…</a:t>
            </a:r>
          </a:p>
          <a:p>
            <a:pPr lvl="1">
              <a:lnSpc>
                <a:spcPct val="80000"/>
              </a:lnSpc>
            </a:pP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Недостатки ….</a:t>
            </a:r>
          </a:p>
        </p:txBody>
      </p:sp>
      <p:sp>
        <p:nvSpPr>
          <p:cNvPr id="12292" name=""/>
          <p:cNvSpPr txBox="1">
            <a:spLocks noGrp="1" noChangeAspect="0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/>
              <a:t>ОГБПОУ "Рязанский колледж электроники"</a:t>
            </a:r>
          </a:p>
        </p:txBody>
      </p:sp>
    </p:spTree>
  </p:cSld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3312" name=""/>
        <p:cNvGrpSpPr>
          <a:grpSpLocks/>
        </p:cNvGrpSpPr>
        <p:nvPr/>
      </p:nvGrpSpPr>
      <p:grpSpPr>
        <a:xfrm/>
      </p:grpSpPr>
      <p:sp>
        <p:nvSpPr>
          <p:cNvPr id="13314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/>
              <a:t>Практическое применение</a:t>
            </a:r>
          </a:p>
        </p:txBody>
      </p:sp>
      <p:sp>
        <p:nvSpPr>
          <p:cNvPr id="13315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600200"/>
            <a:ext cx="8229600" cy="4525963"/>
          </a:xfrm>
          <a:ln/>
        </p:spPr>
        <p:txBody>
          <a:bodyPr wrap="square" lIns="91440" rIns="91440" tIns="45720" bIns="45720" anchor="t" anchorCtr="false"/>
          <a:lstStyle/>
          <a:p>
            <a:pPr/>
            <a:r>
              <a:rPr lang="en-US" altLang="en-US" dirty="0"/>
              <a:t>Целесообразно использовать в … области</a:t>
            </a:r>
          </a:p>
          <a:p>
            <a:pPr/>
            <a:r>
              <a:rPr lang="en-US" altLang="en-US" dirty="0"/>
              <a:t>Возможно применение в деятельности...</a:t>
            </a:r>
          </a:p>
          <a:p>
            <a:pPr/>
            <a:r>
              <a:rPr lang="en-US" altLang="en-US" dirty="0"/>
              <a:t>Уже применяется ….</a:t>
            </a:r>
          </a:p>
          <a:p>
            <a:pPr/>
            <a:r>
              <a:rPr lang="en-US" altLang="en-US" dirty="0"/>
              <a:t>и т. п.</a:t>
            </a:r>
          </a:p>
        </p:txBody>
      </p:sp>
      <p:sp>
        <p:nvSpPr>
          <p:cNvPr id="13316" name=""/>
          <p:cNvSpPr txBox="1">
            <a:spLocks noGrp="1" noChangeAspect="0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/>
              <a:t>ОГБПОУ "Рязанский колледж электроники"</a:t>
            </a:r>
          </a:p>
        </p:txBody>
      </p:sp>
    </p:spTree>
  </p:cSld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4336" name=""/>
        <p:cNvGrpSpPr>
          <a:grpSpLocks/>
        </p:cNvGrpSpPr>
        <p:nvPr/>
      </p:nvGrpSpPr>
      <p:grpSpPr>
        <a:xfrm/>
      </p:grpSpPr>
      <p:sp>
        <p:nvSpPr>
          <p:cNvPr id="14338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/>
              <a:t>П</a:t>
            </a:r>
            <a:r>
              <a:rPr lang="en-US" altLang="en-US" dirty="0"/>
              <a:t>риложения</a:t>
            </a:r>
          </a:p>
        </p:txBody>
      </p:sp>
      <p:sp>
        <p:nvSpPr>
          <p:cNvPr id="14339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600200"/>
            <a:ext cx="8229600" cy="4525963"/>
          </a:xfrm>
          <a:ln/>
        </p:spPr>
        <p:txBody>
          <a:bodyPr wrap="square" lIns="91440" rIns="91440" tIns="45720" bIns="45720" anchor="t" anchorCtr="false"/>
          <a:lstStyle/>
          <a:p>
            <a:pPr/>
            <a:r>
              <a:rPr lang="en-US" altLang="en-US" dirty="0"/>
              <a:t>Фотографии</a:t>
            </a:r>
          </a:p>
          <a:p>
            <a:pPr/>
            <a:r>
              <a:rPr lang="en-US" altLang="en-US" dirty="0"/>
              <a:t>Электронные чертежи</a:t>
            </a:r>
          </a:p>
          <a:p>
            <a:pPr/>
            <a:r>
              <a:rPr lang="en-US" altLang="en-US" dirty="0"/>
              <a:t>Схемы</a:t>
            </a:r>
          </a:p>
          <a:p>
            <a:pPr/>
            <a:r>
              <a:rPr lang="en-US" altLang="en-US" dirty="0"/>
              <a:t>Диаграммы</a:t>
            </a:r>
          </a:p>
          <a:p>
            <a:pPr/>
            <a:r>
              <a:rPr lang="en-US" altLang="en-US" dirty="0"/>
              <a:t>Копии документов</a:t>
            </a:r>
          </a:p>
          <a:p>
            <a:pPr/>
            <a:r>
              <a:rPr lang="en-US" altLang="en-US" dirty="0"/>
              <a:t>Таблицы</a:t>
            </a:r>
          </a:p>
          <a:p>
            <a:pPr/>
            <a:r>
              <a:rPr lang="en-US" altLang="en-US" dirty="0"/>
              <a:t>Скриншоты программ</a:t>
            </a:r>
          </a:p>
        </p:txBody>
      </p:sp>
      <p:sp>
        <p:nvSpPr>
          <p:cNvPr id="14340" name=""/>
          <p:cNvSpPr txBox="1">
            <a:spLocks noGrp="1" noChangeAspect="0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/>
              <a:t>ОГБПОУ "Рязанский колледж электроники"</a:t>
            </a:r>
          </a:p>
        </p:txBody>
      </p:sp>
    </p:spTree>
  </p:cSld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5360" name=""/>
        <p:cNvGrpSpPr>
          <a:grpSpLocks/>
        </p:cNvGrpSpPr>
        <p:nvPr/>
      </p:nvGrpSpPr>
      <p:grpSpPr>
        <a:xfrm/>
      </p:grpSpPr>
      <p:sp>
        <p:nvSpPr>
          <p:cNvPr id="15362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547813" y="2205038"/>
            <a:ext cx="6264275" cy="863600"/>
          </a:xfrm>
          <a:ln/>
        </p:spPr>
        <p:txBody>
          <a:bodyPr wrap="square" lIns="91440" rIns="91440" tIns="45720" bIns="45720" anchor="t" anchorCtr="false"/>
          <a:lstStyle/>
          <a:p>
            <a:pPr algn="l"/>
            <a:r>
              <a:rPr lang="en-US" altLang="en-US" dirty="0" b="1"/>
              <a:t>СПАСИБО ЗА ВНИМАНИЕ</a:t>
            </a:r>
          </a:p>
        </p:txBody>
      </p:sp>
      <p:sp>
        <p:nvSpPr>
          <p:cNvPr id="15363" name=""/>
          <p:cNvSpPr txBox="1">
            <a:spLocks noGrp="1" noChangeAspect="0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/>
              <a:t>ОГБПОУ "Рязанский колледж электроники"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4096" name=""/>
        <p:cNvGrpSpPr>
          <a:grpSpLocks/>
        </p:cNvGrpSpPr>
        <p:nvPr/>
      </p:nvGrpSpPr>
      <p:grpSpPr>
        <a:xfrm/>
      </p:grpSpPr>
      <p:sp>
        <p:nvSpPr>
          <p:cNvPr id="4098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333375" y="115888"/>
            <a:ext cx="8578851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3200" dirty="0" b="1"/>
              <a:t>Объект и предмет  исследования</a:t>
            </a:r>
          </a:p>
        </p:txBody>
      </p:sp>
      <p:sp>
        <p:nvSpPr>
          <p:cNvPr id="4099" name=""/>
          <p:cNvSpPr txBox="1">
            <a:spLocks noGrp="1" noChangeAspect="0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/>
              <a:t>ОГБПОУ "Рязанский колледж электроники"</a:t>
            </a:r>
          </a:p>
        </p:txBody>
      </p:sp>
      <p:sp>
        <p:nvSpPr>
          <p:cNvPr id="4100" name=""/>
          <p:cNvSpPr txBox="1">
            <a:spLocks noChangeAspect="0"/>
          </p:cNvSpPr>
          <p:nvPr/>
        </p:nvSpPr>
        <p:spPr>
          <a:xfrm>
            <a:off x="446088" y="4283075"/>
            <a:ext cx="8281988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>
              <a:spcBef>
                <a:spcPct val="50000"/>
              </a:spcBef>
              <a:buNone/>
            </a:pPr>
            <a:r>
              <a:rPr lang="en-US" altLang="en-US" sz="1800" dirty="0"/>
              <a:t>Предметом исследования является………………….</a:t>
            </a:r>
          </a:p>
        </p:txBody>
      </p:sp>
      <p:sp>
        <p:nvSpPr>
          <p:cNvPr id="4101" name=""/>
          <p:cNvSpPr txBox="1">
            <a:spLocks noChangeAspect="0"/>
          </p:cNvSpPr>
          <p:nvPr/>
        </p:nvSpPr>
        <p:spPr>
          <a:xfrm>
            <a:off x="468313" y="1989138"/>
            <a:ext cx="8281987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>
              <a:spcBef>
                <a:spcPct val="50000"/>
              </a:spcBef>
              <a:buNone/>
            </a:pPr>
            <a:r>
              <a:rPr lang="en-US" altLang="en-US" sz="1800" dirty="0"/>
              <a:t>Объектом исследования является………………….</a:t>
            </a:r>
          </a:p>
        </p:txBody>
      </p:sp>
      <p:sp>
        <p:nvSpPr>
          <p:cNvPr id="4102" name=""/>
          <p:cNvSpPr txBox="1">
            <a:spLocks noChangeAspect="0"/>
          </p:cNvSpPr>
          <p:nvPr/>
        </p:nvSpPr>
        <p:spPr>
          <a:xfrm>
            <a:off x="8675688" y="6453188"/>
            <a:ext cx="468312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 b="1">
                <a:solidFill>
                  <a:srgbClr val="1f497d"/>
                </a:solidFill>
              </a:rPr>
              <a:t>3</a:t>
            </a:r>
          </a:p>
        </p:txBody>
      </p:sp>
    </p:spTree>
  </p:cSld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5120" name=""/>
        <p:cNvGrpSpPr>
          <a:grpSpLocks/>
        </p:cNvGrpSpPr>
        <p:nvPr/>
      </p:nvGrpSpPr>
      <p:grpSpPr>
        <a:xfrm/>
      </p:grpSpPr>
      <p:sp>
        <p:nvSpPr>
          <p:cNvPr id="5122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57200" y="274638"/>
            <a:ext cx="8229600" cy="114300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 b="1"/>
              <a:t>Цель дипломного проекта:</a:t>
            </a:r>
          </a:p>
        </p:txBody>
      </p:sp>
      <p:sp>
        <p:nvSpPr>
          <p:cNvPr id="5123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600200"/>
            <a:ext cx="8229600" cy="4525963"/>
          </a:xfrm>
          <a:ln/>
        </p:spPr>
        <p:txBody>
          <a:bodyPr wrap="square" lIns="91440" rIns="91440" tIns="45720" bIns="45720" anchor="t" anchorCtr="false"/>
          <a:lstStyle/>
          <a:p>
            <a:pPr>
              <a:buFont charset="0" typeface="Arial"/>
              <a:buChar char="–"/>
            </a:pPr>
            <a:r>
              <a:rPr lang="en-US" altLang="en-US" dirty="0"/>
              <a:t> Создать</a:t>
            </a:r>
          </a:p>
          <a:p>
            <a:pPr>
              <a:buFont charset="0" typeface="Arial"/>
              <a:buChar char="–"/>
            </a:pPr>
            <a:r>
              <a:rPr lang="en-US" altLang="en-US" dirty="0"/>
              <a:t> Спроектировать</a:t>
            </a:r>
          </a:p>
          <a:p>
            <a:pPr>
              <a:buFont charset="0" typeface="Arial"/>
              <a:buChar char="–"/>
            </a:pPr>
            <a:r>
              <a:rPr lang="en-US" altLang="en-US" dirty="0"/>
              <a:t> Разработать </a:t>
            </a:r>
          </a:p>
          <a:p>
            <a:pPr>
              <a:buFont charset="0" typeface="Arial"/>
              <a:buChar char="–"/>
            </a:pPr>
            <a:r>
              <a:rPr lang="en-US" altLang="en-US" dirty="0"/>
              <a:t> Оптимизаровать</a:t>
            </a:r>
          </a:p>
          <a:p>
            <a:pPr>
              <a:buFont charset="0" typeface="Arial"/>
              <a:buChar char="–"/>
            </a:pPr>
            <a:r>
              <a:rPr lang="en-US" altLang="en-US" dirty="0"/>
              <a:t> Структурировать </a:t>
            </a:r>
          </a:p>
          <a:p>
            <a:pPr>
              <a:buFont charset="0" typeface="Arial"/>
              <a:buChar char="–"/>
            </a:pPr>
            <a:r>
              <a:rPr lang="en-US" altLang="en-US" dirty="0"/>
              <a:t> и т.п.</a:t>
            </a:r>
          </a:p>
        </p:txBody>
      </p:sp>
      <p:sp>
        <p:nvSpPr>
          <p:cNvPr id="5124" name=""/>
          <p:cNvSpPr txBox="1">
            <a:spLocks noGrp="1" noChangeAspect="0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/>
              <a:t>ОГБПОУ "Рязанский колледж электроники"</a:t>
            </a:r>
          </a:p>
        </p:txBody>
      </p:sp>
    </p:spTree>
  </p:cSld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6144" name=""/>
        <p:cNvGrpSpPr>
          <a:grpSpLocks/>
        </p:cNvGrpSpPr>
        <p:nvPr/>
      </p:nvGrpSpPr>
      <p:grpSpPr>
        <a:xfrm/>
      </p:grpSpPr>
      <p:sp>
        <p:nvSpPr>
          <p:cNvPr id="6146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692275" y="476250"/>
            <a:ext cx="5791200" cy="755650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2800" dirty="0" b="1"/>
              <a:t>Задачи, которые необходимо решить для достижения цели дипломного проектирования</a:t>
            </a:r>
          </a:p>
        </p:txBody>
      </p:sp>
      <p:sp>
        <p:nvSpPr>
          <p:cNvPr id="6147" name=""/>
          <p:cNvSpPr>
            <a:spLocks noGrp="1" noChangeAspect="0"/>
          </p:cNvSpPr>
          <p:nvPr>
            <p:ph type="obj" sz="full" idx="4294967295"/>
          </p:nvPr>
        </p:nvSpPr>
        <p:spPr>
          <a:xfrm rot="0">
            <a:off x="457200" y="1600200"/>
            <a:ext cx="8229600" cy="4525963"/>
          </a:xfrm>
          <a:ln/>
        </p:spPr>
        <p:txBody>
          <a:bodyPr wrap="square" lIns="91440" rIns="91440" tIns="45720" bIns="45720" anchor="t" anchorCtr="false"/>
          <a:lstStyle/>
          <a:p>
            <a:pPr>
              <a:buFont charset="0" typeface="Arial"/>
              <a:buChar char="–"/>
            </a:pPr>
            <a:r>
              <a:rPr lang="en-US" altLang="en-US" dirty="0"/>
              <a:t> Проанализировать…</a:t>
            </a:r>
          </a:p>
          <a:p>
            <a:pPr>
              <a:buFont charset="0" typeface="Arial"/>
              <a:buChar char="–"/>
            </a:pPr>
            <a:r>
              <a:rPr lang="en-US" altLang="en-US" dirty="0"/>
              <a:t> Научиться..</a:t>
            </a:r>
          </a:p>
          <a:p>
            <a:pPr>
              <a:buFont charset="0" typeface="Arial"/>
              <a:buChar char="–"/>
            </a:pPr>
            <a:r>
              <a:rPr lang="en-US" altLang="en-US" dirty="0"/>
              <a:t> Освоить…</a:t>
            </a:r>
          </a:p>
          <a:p>
            <a:pPr>
              <a:buFont charset="0" typeface="Arial"/>
              <a:buChar char="–"/>
            </a:pPr>
            <a:r>
              <a:rPr lang="en-US" altLang="en-US" dirty="0"/>
              <a:t> Систематизировать</a:t>
            </a:r>
          </a:p>
          <a:p>
            <a:pPr>
              <a:buFont charset="0" typeface="Arial"/>
              <a:buChar char="–"/>
            </a:pPr>
            <a:r>
              <a:rPr lang="en-US" altLang="en-US" dirty="0"/>
              <a:t> Разработать…</a:t>
            </a:r>
          </a:p>
          <a:p>
            <a:pPr>
              <a:buFont charset="0" typeface="Arial"/>
              <a:buChar char="–"/>
            </a:pPr>
            <a:r>
              <a:rPr lang="en-US" altLang="en-US" dirty="0"/>
              <a:t> Продемонстрировать…</a:t>
            </a:r>
          </a:p>
          <a:p>
            <a:pPr>
              <a:buFont charset="0" typeface="Arial"/>
              <a:buChar char="–"/>
            </a:pPr>
            <a:r>
              <a:rPr lang="en-US" altLang="en-US" dirty="0"/>
              <a:t> Доказать…</a:t>
            </a:r>
          </a:p>
        </p:txBody>
      </p:sp>
      <p:sp>
        <p:nvSpPr>
          <p:cNvPr id="6148" name=""/>
          <p:cNvSpPr txBox="1">
            <a:spLocks noGrp="1" noChangeAspect="0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/>
              <a:t>ОГБПОУ "Рязанский колледж электроники"</a:t>
            </a:r>
          </a:p>
        </p:txBody>
      </p:sp>
    </p:spTree>
  </p:cSld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7168" name=""/>
        <p:cNvGrpSpPr>
          <a:grpSpLocks/>
        </p:cNvGrpSpPr>
        <p:nvPr/>
      </p:nvGrpSpPr>
      <p:grpSpPr>
        <a:xfrm/>
      </p:grpSpPr>
      <p:sp>
        <p:nvSpPr>
          <p:cNvPr id="7170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323850" y="115888"/>
            <a:ext cx="8569326" cy="1116012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3600" dirty="0" b="1"/>
              <a:t>Введение в тему дипломного проекта</a:t>
            </a:r>
          </a:p>
        </p:txBody>
      </p:sp>
      <p:sp>
        <p:nvSpPr>
          <p:cNvPr id="7171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684213" y="1557338"/>
            <a:ext cx="4103687" cy="647700"/>
          </a:xfrm>
          <a:ln/>
        </p:spPr>
        <p:txBody>
          <a:bodyPr wrap="square" lIns="91440" rIns="91440" tIns="45720" bIns="45720" anchor="b" anchorCtr="false"/>
          <a:lstStyle/>
          <a:p>
            <a:pPr>
              <a:buNone/>
            </a:pPr>
            <a:endParaRPr lang="en-US" altLang="en-US" sz="2400" dirty="0" b="1"/>
          </a:p>
        </p:txBody>
      </p:sp>
      <p:sp>
        <p:nvSpPr>
          <p:cNvPr id="7172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684213" y="2259013"/>
            <a:ext cx="4103687" cy="3840162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/>
            <a:endParaRPr lang="en-US" altLang="en-US" sz="2400" dirty="0"/>
          </a:p>
        </p:txBody>
      </p:sp>
      <p:sp>
        <p:nvSpPr>
          <p:cNvPr id="7173" name=""/>
          <p:cNvSpPr>
            <a:spLocks noGrp="1" noChangeAspect="0"/>
          </p:cNvSpPr>
          <p:nvPr>
            <p:ph type="body" sz="quarter" idx="4294967295"/>
          </p:nvPr>
        </p:nvSpPr>
        <p:spPr>
          <a:xfrm rot="0">
            <a:off x="4645025" y="1535113"/>
            <a:ext cx="4041775" cy="639762"/>
          </a:xfrm>
          <a:ln/>
        </p:spPr>
        <p:txBody>
          <a:bodyPr wrap="square" lIns="91440" rIns="91440" tIns="45720" bIns="45720" anchor="b" anchorCtr="false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>
              <a:buNone/>
            </a:pPr>
            <a:endParaRPr lang="en-US" altLang="en-US" dirty="0" b="1"/>
          </a:p>
        </p:txBody>
      </p:sp>
      <p:sp>
        <p:nvSpPr>
          <p:cNvPr id="7174" name=""/>
          <p:cNvSpPr>
            <a:spLocks noGrp="1" noChangeAspect="0"/>
          </p:cNvSpPr>
          <p:nvPr>
            <p:ph type="body" sz="quarter" idx="4294967295"/>
          </p:nvPr>
        </p:nvSpPr>
        <p:spPr>
          <a:xfrm rot="0">
            <a:off x="4645025" y="2174875"/>
            <a:ext cx="4041775" cy="3951288"/>
          </a:xfrm>
          <a:ln/>
        </p:spPr>
        <p:txBody>
          <a:bodyPr wrap="square" lIns="91440" rIns="91440" tIns="45720" bIns="45720" anchor="t" anchorCtr="false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/>
            <a:endParaRPr lang="en-US" altLang="en-US" dirty="0"/>
          </a:p>
        </p:txBody>
      </p:sp>
      <p:sp>
        <p:nvSpPr>
          <p:cNvPr id="7175" name=""/>
          <p:cNvSpPr txBox="1">
            <a:spLocks noGrp="1" noChangeAspect="0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/>
              <a:t>ОГБПОУ "Рязанский колледж электроники"</a:t>
            </a:r>
          </a:p>
        </p:txBody>
      </p:sp>
    </p:spTree>
  </p:cSld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8192" name=""/>
        <p:cNvGrpSpPr>
          <a:grpSpLocks/>
        </p:cNvGrpSpPr>
        <p:nvPr/>
      </p:nvGrpSpPr>
      <p:grpSpPr>
        <a:xfrm/>
      </p:grpSpPr>
      <p:sp>
        <p:nvSpPr>
          <p:cNvPr id="8194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46088" y="320675"/>
            <a:ext cx="8229600" cy="490538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2400" dirty="0" b="1"/>
              <a:t/>
            </a:r>
            <a:br/>
            <a:r>
              <a:rPr lang="en-US" altLang="en-US" sz="2400" dirty="0" b="1"/>
              <a:t>Раздел </a:t>
            </a:r>
            <a:r>
              <a:rPr lang="en-US" altLang="en-US" sz="2400" dirty="0" b="1"/>
              <a:t>1 </a:t>
            </a:r>
            <a:r>
              <a:rPr lang="en-US" altLang="en-US" sz="2400" dirty="0" b="1"/>
              <a:t> (Аналитический) «……» </a:t>
            </a:r>
            <a:r>
              <a:rPr lang="en-US" altLang="en-US" sz="2400" dirty="0" b="1">
                <a:solidFill>
                  <a:srgbClr val="ff0000"/>
                </a:solidFill>
              </a:rPr>
              <a:t>вписать название раздела или главы из пояснительной записки</a:t>
            </a:r>
          </a:p>
        </p:txBody>
      </p:sp>
      <p:sp>
        <p:nvSpPr>
          <p:cNvPr id="8195" name=""/>
          <p:cNvSpPr txBox="1">
            <a:spLocks noGrp="1" noChangeAspect="0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/>
              <a:t>ОГБПОУ "Рязанский колледж электроники"</a:t>
            </a:r>
          </a:p>
        </p:txBody>
      </p:sp>
      <p:sp>
        <p:nvSpPr>
          <p:cNvPr id="8196" name=""/>
          <p:cNvSpPr txBox="1">
            <a:spLocks noChangeAspect="0"/>
          </p:cNvSpPr>
          <p:nvPr/>
        </p:nvSpPr>
        <p:spPr>
          <a:xfrm>
            <a:off x="684213" y="2557463"/>
            <a:ext cx="7991475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>
              <a:spcBef>
                <a:spcPct val="50000"/>
              </a:spcBef>
              <a:buNone/>
            </a:pPr>
            <a:r>
              <a:rPr lang="en-US" altLang="en-US" sz="1800" dirty="0"/>
              <a:t>Рисунок…</a:t>
            </a:r>
          </a:p>
        </p:txBody>
      </p:sp>
      <p:sp>
        <p:nvSpPr>
          <p:cNvPr id="8197" name=""/>
          <p:cNvSpPr txBox="1">
            <a:spLocks noChangeAspect="0"/>
          </p:cNvSpPr>
          <p:nvPr/>
        </p:nvSpPr>
        <p:spPr>
          <a:xfrm>
            <a:off x="8675688" y="6453188"/>
            <a:ext cx="468312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 b="1">
                <a:solidFill>
                  <a:srgbClr val="1f497d"/>
                </a:solidFill>
              </a:rPr>
              <a:t>5</a:t>
            </a:r>
          </a:p>
        </p:txBody>
      </p:sp>
      <p:sp>
        <p:nvSpPr>
          <p:cNvPr id="8198" name=""/>
          <p:cNvSpPr txBox="1">
            <a:spLocks noChangeAspect="0"/>
          </p:cNvSpPr>
          <p:nvPr/>
        </p:nvSpPr>
        <p:spPr>
          <a:xfrm>
            <a:off x="684213" y="3500438"/>
            <a:ext cx="1419225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Пояснение…</a:t>
            </a:r>
          </a:p>
        </p:txBody>
      </p:sp>
    </p:spTree>
  </p:cSld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9216" name=""/>
        <p:cNvGrpSpPr>
          <a:grpSpLocks/>
        </p:cNvGrpSpPr>
        <p:nvPr/>
      </p:nvGrpSpPr>
      <p:grpSpPr>
        <a:xfrm/>
      </p:grpSpPr>
      <p:sp>
        <p:nvSpPr>
          <p:cNvPr id="9218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46088" y="320675"/>
            <a:ext cx="8229600" cy="490538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2400" dirty="0" b="1"/>
              <a:t/>
            </a:r>
            <a:br/>
            <a:r>
              <a:rPr lang="en-US" altLang="en-US" sz="2400" dirty="0" b="1"/>
              <a:t>Раздел 2  (Проектный или практический) «……» </a:t>
            </a:r>
            <a:r>
              <a:rPr lang="en-US" altLang="en-US" sz="2400" dirty="0" b="1">
                <a:solidFill>
                  <a:srgbClr val="ff0000"/>
                </a:solidFill>
              </a:rPr>
              <a:t>вписать название раздела или главы из пояснительной записки</a:t>
            </a:r>
          </a:p>
        </p:txBody>
      </p:sp>
      <p:sp>
        <p:nvSpPr>
          <p:cNvPr id="9219" name=""/>
          <p:cNvSpPr txBox="1">
            <a:spLocks noGrp="1" noChangeAspect="0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/>
              <a:t>ОГБПОУ "Рязанский колледж электроники"</a:t>
            </a:r>
          </a:p>
        </p:txBody>
      </p:sp>
      <p:sp>
        <p:nvSpPr>
          <p:cNvPr id="9220" name=""/>
          <p:cNvSpPr txBox="1">
            <a:spLocks noChangeAspect="0"/>
          </p:cNvSpPr>
          <p:nvPr/>
        </p:nvSpPr>
        <p:spPr>
          <a:xfrm>
            <a:off x="684213" y="2557463"/>
            <a:ext cx="7991475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>
              <a:spcBef>
                <a:spcPct val="50000"/>
              </a:spcBef>
              <a:buNone/>
            </a:pPr>
            <a:r>
              <a:rPr lang="en-US" altLang="en-US" sz="1800" dirty="0"/>
              <a:t>Рисунок…</a:t>
            </a:r>
          </a:p>
        </p:txBody>
      </p:sp>
      <p:sp>
        <p:nvSpPr>
          <p:cNvPr id="9221" name=""/>
          <p:cNvSpPr txBox="1">
            <a:spLocks noChangeAspect="0"/>
          </p:cNvSpPr>
          <p:nvPr/>
        </p:nvSpPr>
        <p:spPr>
          <a:xfrm>
            <a:off x="8675688" y="6453188"/>
            <a:ext cx="468312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 b="1">
                <a:solidFill>
                  <a:srgbClr val="1f497d"/>
                </a:solidFill>
              </a:rPr>
              <a:t>5</a:t>
            </a:r>
          </a:p>
        </p:txBody>
      </p:sp>
      <p:sp>
        <p:nvSpPr>
          <p:cNvPr id="9222" name=""/>
          <p:cNvSpPr txBox="1">
            <a:spLocks noChangeAspect="0"/>
          </p:cNvSpPr>
          <p:nvPr/>
        </p:nvSpPr>
        <p:spPr>
          <a:xfrm>
            <a:off x="684213" y="3500438"/>
            <a:ext cx="1419225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Пояснение…</a:t>
            </a:r>
          </a:p>
        </p:txBody>
      </p:sp>
    </p:spTree>
  </p:cSld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0240" name=""/>
        <p:cNvGrpSpPr>
          <a:grpSpLocks/>
        </p:cNvGrpSpPr>
        <p:nvPr/>
      </p:nvGrpSpPr>
      <p:grpSpPr>
        <a:xfrm/>
      </p:grpSpPr>
      <p:sp>
        <p:nvSpPr>
          <p:cNvPr id="10242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46088" y="320675"/>
            <a:ext cx="8229600" cy="490538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sz="2400" dirty="0" b="1"/>
              <a:t/>
            </a:r>
            <a:br/>
            <a:r>
              <a:rPr lang="en-US" altLang="en-US" sz="2400" dirty="0" b="1"/>
              <a:t>Раздел 3  (Экономический) «……» </a:t>
            </a:r>
            <a:r>
              <a:rPr lang="en-US" altLang="en-US" sz="2400" dirty="0" b="1">
                <a:solidFill>
                  <a:srgbClr val="ff0000"/>
                </a:solidFill>
              </a:rPr>
              <a:t>вписать название раздела или главы из пояснительной записки</a:t>
            </a:r>
          </a:p>
        </p:txBody>
      </p:sp>
      <p:sp>
        <p:nvSpPr>
          <p:cNvPr id="10243" name=""/>
          <p:cNvSpPr txBox="1">
            <a:spLocks noGrp="1" noChangeAspect="0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/>
              <a:t>ОГБПОУ "Рязанский колледж электроники"</a:t>
            </a:r>
          </a:p>
        </p:txBody>
      </p:sp>
      <p:sp>
        <p:nvSpPr>
          <p:cNvPr id="10244" name=""/>
          <p:cNvSpPr txBox="1">
            <a:spLocks noChangeAspect="0"/>
          </p:cNvSpPr>
          <p:nvPr/>
        </p:nvSpPr>
        <p:spPr>
          <a:xfrm>
            <a:off x="684213" y="2557463"/>
            <a:ext cx="7991475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>
              <a:spcBef>
                <a:spcPct val="50000"/>
              </a:spcBef>
              <a:buNone/>
            </a:pPr>
            <a:r>
              <a:rPr lang="en-US" altLang="en-US" sz="1800" dirty="0"/>
              <a:t>Рисунок…</a:t>
            </a:r>
          </a:p>
        </p:txBody>
      </p:sp>
      <p:sp>
        <p:nvSpPr>
          <p:cNvPr id="10245" name=""/>
          <p:cNvSpPr txBox="1">
            <a:spLocks noChangeAspect="0"/>
          </p:cNvSpPr>
          <p:nvPr/>
        </p:nvSpPr>
        <p:spPr>
          <a:xfrm>
            <a:off x="8675688" y="6453188"/>
            <a:ext cx="468312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 b="1">
                <a:solidFill>
                  <a:srgbClr val="1f497d"/>
                </a:solidFill>
              </a:rPr>
              <a:t>5</a:t>
            </a:r>
          </a:p>
        </p:txBody>
      </p:sp>
      <p:sp>
        <p:nvSpPr>
          <p:cNvPr id="10246" name=""/>
          <p:cNvSpPr txBox="1">
            <a:spLocks noChangeAspect="0"/>
          </p:cNvSpPr>
          <p:nvPr/>
        </p:nvSpPr>
        <p:spPr>
          <a:xfrm>
            <a:off x="684213" y="3500438"/>
            <a:ext cx="1419225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Пояснение…</a:t>
            </a:r>
          </a:p>
        </p:txBody>
      </p:sp>
    </p:spTree>
  </p:cSld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1264" name=""/>
        <p:cNvGrpSpPr>
          <a:grpSpLocks/>
        </p:cNvGrpSpPr>
        <p:nvPr/>
      </p:nvGrpSpPr>
      <p:grpSpPr>
        <a:xfrm/>
      </p:grpSpPr>
      <p:sp>
        <p:nvSpPr>
          <p:cNvPr id="11266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468313" y="2349500"/>
            <a:ext cx="8229599" cy="1143000"/>
          </a:xfrm>
          <a:ln/>
        </p:spPr>
        <p:txBody>
          <a:bodyPr wrap="square" lIns="91440" rIns="91440" tIns="45720" bIns="45720" anchor="ctr"/>
          <a:lstStyle/>
          <a:p>
            <a:pPr algn="l"/>
            <a:r>
              <a:rPr lang="en-US" altLang="en-US" sz="4000" dirty="0" b="1"/>
              <a:t>Другие разделы, </a:t>
            </a:r>
            <a:r>
              <a:rPr lang="en-US" altLang="en-US" sz="4000" dirty="0" b="1"/>
              <a:t/>
            </a:r>
            <a:br/>
            <a:r>
              <a:rPr lang="en-US" altLang="en-US" sz="4000" dirty="0" b="1"/>
              <a:t>схемы, </a:t>
            </a:r>
            <a:r>
              <a:rPr lang="en-US" altLang="en-US" sz="4000" dirty="0" b="1"/>
              <a:t/>
            </a:r>
            <a:br/>
            <a:r>
              <a:rPr lang="en-US" altLang="en-US" sz="4000" dirty="0" b="1"/>
              <a:t>диаграммы, </a:t>
            </a:r>
            <a:r>
              <a:rPr lang="en-US" altLang="en-US" sz="4000" dirty="0" b="1"/>
              <a:t/>
            </a:r>
            <a:br/>
            <a:r>
              <a:rPr lang="en-US" altLang="en-US" sz="4000" dirty="0" b="1"/>
              <a:t>ход и результаты проектирования</a:t>
            </a:r>
          </a:p>
        </p:txBody>
      </p:sp>
      <p:sp>
        <p:nvSpPr>
          <p:cNvPr id="11267" name=""/>
          <p:cNvSpPr txBox="1">
            <a:spLocks noGrp="1" noChangeAspect="0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indent="-342900" algn="l" fontAlgn="base" marL="3429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3200">
                <a:solidFill>
                  <a:srgbClr val="000000"/>
                </a:solidFill>
                <a:latin charset="0" typeface="Calibri"/>
              </a:defRPr>
            </a:lvl1pPr>
            <a:lvl2pPr indent="-285750" algn="l" fontAlgn="base" marL="74295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800">
                <a:solidFill>
                  <a:srgbClr val="000000"/>
                </a:solidFill>
                <a:latin charset="0" typeface="Calibri"/>
              </a:defRPr>
            </a:lvl2pPr>
            <a:lvl3pPr indent="-228600" algn="l" fontAlgn="base" marL="11430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•"/>
              <a:defRPr sz="2400">
                <a:solidFill>
                  <a:srgbClr val="000000"/>
                </a:solidFill>
                <a:latin charset="0" typeface="Calibri"/>
              </a:defRPr>
            </a:lvl3pPr>
            <a:lvl4pPr indent="-228600" algn="l" fontAlgn="base" marL="16002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–"/>
              <a:defRPr sz="2000">
                <a:solidFill>
                  <a:srgbClr val="000000"/>
                </a:solidFill>
                <a:latin charset="0" typeface="Calibri"/>
              </a:defRPr>
            </a:lvl4pPr>
            <a:lvl5pPr indent="-228600" algn="l" fontAlgn="base" marL="2057400" eaLnBrk="1" hangingPunct="tru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charset="0" typeface="Arial"/>
              <a:buChar char="»"/>
              <a:defRPr sz="2000">
                <a:solidFill>
                  <a:srgbClr val="000000"/>
                </a:solidFill>
                <a:latin charset="0" typeface="Calibri"/>
              </a:defRPr>
            </a:lvl5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/>
              <a:t>ОГБПОУ "Рязанский колледж электроники"</a:t>
            </a:r>
          </a:p>
        </p:txBody>
      </p:sp>
    </p:spTree>
  </p:cSld>
  <p:timing/>
</p:sld>
</file>

<file path=ppt/theme/theme368.xml><?xml version="1.0" encoding="utf-8"?>
<a:them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a:themeElements>
    <a:clrScheme name="">
      <a:dk1>
        <a:srgbClr val="ffffff"/>
      </a:dk1>
      <a:lt1>
        <a:srgbClr val="000000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  <a:font typeface="Sylfaen" script="Geor"/>
      </a:majorFont>
      <a:min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  <a:font typeface="Sylfaen" script="Geo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st="23000" dir="5400000" rotWithShape="0" blurRad="40000">
              <a:schemeClr val="phClr">
                <a:alpha val="38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</a:theme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2020-06-04T15:48:18Z</dcterms:created>
  <dc:creator>Generated by Kingsoft Office</dc:creator>
</coreProperties>
</file>